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5"/>
  </p:notesMasterIdLst>
  <p:handoutMasterIdLst>
    <p:handoutMasterId r:id="rId6"/>
  </p:handoutMasterIdLst>
  <p:sldIdLst>
    <p:sldId id="256" r:id="rId3"/>
    <p:sldId id="258" r:id="rId4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3189"/>
    <a:srgbClr val="035271"/>
    <a:srgbClr val="181818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24" autoAdjust="0"/>
    <p:restoredTop sz="87515" autoAdjust="0"/>
  </p:normalViewPr>
  <p:slideViewPr>
    <p:cSldViewPr snapToGrid="0">
      <p:cViewPr varScale="1">
        <p:scale>
          <a:sx n="82" d="100"/>
          <a:sy n="82" d="100"/>
        </p:scale>
        <p:origin x="902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1" d="100"/>
          <a:sy n="61" d="100"/>
        </p:scale>
        <p:origin x="3182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B7E32D-B459-4FCD-A181-7B9DD7544CF3}" type="datetimeFigureOut">
              <a:rPr lang="ko-KR" altLang="en-US" smtClean="0"/>
              <a:t>2025-10-28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873A20-9AF3-408A-B763-3516614D8D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94825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11D702-5316-4D04-A7D5-A712DA8B89FC}" type="datetimeFigureOut">
              <a:rPr lang="ko-KR" altLang="en-US" smtClean="0"/>
              <a:t>2025-10-28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B10CC2-D652-4B7D-8D2B-03B2270665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366926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B10CC2-D652-4B7D-8D2B-03B227066563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1432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002239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758258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152638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289261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58430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640707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5515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08950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325446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321622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3853870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2025-10-28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2065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2025-10-28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64518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2025-10-28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8065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2025-10-28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84053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2025-10-28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45972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2025-10-28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52472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2025-10-28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84025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2025-10-28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8216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2025-10-28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4433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2025-10-28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74496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2025-10-28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5556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ChangeArrowheads="1"/>
          </p:cNvSpPr>
          <p:nvPr userDrawn="1"/>
        </p:nvSpPr>
        <p:spPr bwMode="auto">
          <a:xfrm>
            <a:off x="0" y="6237288"/>
            <a:ext cx="6096000" cy="620712"/>
          </a:xfrm>
          <a:prstGeom prst="rtTriangle">
            <a:avLst/>
          </a:prstGeom>
          <a:gradFill rotWithShape="1">
            <a:gsLst>
              <a:gs pos="0">
                <a:srgbClr val="0FD35A">
                  <a:gamma/>
                  <a:shade val="46275"/>
                  <a:invGamma/>
                </a:srgbClr>
              </a:gs>
              <a:gs pos="100000">
                <a:srgbClr val="0FD35A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4400">
              <a:solidFill>
                <a:srgbClr val="000000"/>
              </a:solidFill>
            </a:endParaRPr>
          </a:p>
        </p:txBody>
      </p:sp>
      <p:sp>
        <p:nvSpPr>
          <p:cNvPr id="11267" name="AutoShape 3"/>
          <p:cNvSpPr>
            <a:spLocks noChangeArrowheads="1"/>
          </p:cNvSpPr>
          <p:nvPr userDrawn="1"/>
        </p:nvSpPr>
        <p:spPr bwMode="auto">
          <a:xfrm>
            <a:off x="0" y="6237288"/>
            <a:ext cx="3790951" cy="620712"/>
          </a:xfrm>
          <a:prstGeom prst="rtTriangle">
            <a:avLst/>
          </a:prstGeom>
          <a:gradFill rotWithShape="1">
            <a:gsLst>
              <a:gs pos="0">
                <a:srgbClr val="3D8D93"/>
              </a:gs>
              <a:gs pos="100000">
                <a:srgbClr val="3D8D93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4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402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26D8A5-A46E-47C9-A9E9-9AE7B8E043ED}" type="datetimeFigureOut">
              <a:rPr lang="ko-KR" altLang="en-US" smtClean="0"/>
              <a:t>2025-10-28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0084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33362" y="37026"/>
            <a:ext cx="8611873" cy="107721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ko-KR" sz="3200" dirty="0"/>
              <a:t>Age/Sex, Diagnosis</a:t>
            </a:r>
            <a:endParaRPr lang="ko-KR" altLang="en-US" sz="3200" dirty="0"/>
          </a:p>
          <a:p>
            <a:endParaRPr lang="ko-KR" altLang="en-US" sz="3200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63A94896-51CE-773A-A3DB-81CCCDDA5434}"/>
              </a:ext>
            </a:extLst>
          </p:cNvPr>
          <p:cNvSpPr/>
          <p:nvPr/>
        </p:nvSpPr>
        <p:spPr>
          <a:xfrm>
            <a:off x="334963" y="5229225"/>
            <a:ext cx="11522075" cy="1331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94197CF-089A-CFFB-740A-3FC4F3B1B0A9}"/>
              </a:ext>
            </a:extLst>
          </p:cNvPr>
          <p:cNvSpPr/>
          <p:nvPr/>
        </p:nvSpPr>
        <p:spPr>
          <a:xfrm>
            <a:off x="334963" y="1122746"/>
            <a:ext cx="11522075" cy="3877517"/>
          </a:xfrm>
          <a:prstGeom prst="rect">
            <a:avLst/>
          </a:prstGeom>
          <a:noFill/>
          <a:ln>
            <a:solidFill>
              <a:srgbClr val="2A31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560081-C558-A6D1-BBF2-F8BEFE2EC031}"/>
              </a:ext>
            </a:extLst>
          </p:cNvPr>
          <p:cNvSpPr txBox="1"/>
          <p:nvPr/>
        </p:nvSpPr>
        <p:spPr>
          <a:xfrm>
            <a:off x="4289012" y="4035640"/>
            <a:ext cx="798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A</a:t>
            </a:r>
            <a:endParaRPr kumimoji="0" lang="ko-KR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F370C9-D321-2828-FDE9-A67D35A0202E}"/>
              </a:ext>
            </a:extLst>
          </p:cNvPr>
          <p:cNvSpPr txBox="1"/>
          <p:nvPr/>
        </p:nvSpPr>
        <p:spPr>
          <a:xfrm>
            <a:off x="6969406" y="4035640"/>
            <a:ext cx="798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B</a:t>
            </a:r>
            <a:endParaRPr kumimoji="0" lang="ko-KR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8B25E97B-7895-E0E3-1B47-FC2886A5B1E5}"/>
              </a:ext>
            </a:extLst>
          </p:cNvPr>
          <p:cNvGrpSpPr/>
          <p:nvPr/>
        </p:nvGrpSpPr>
        <p:grpSpPr>
          <a:xfrm>
            <a:off x="2106336" y="1343301"/>
            <a:ext cx="2512941" cy="1673476"/>
            <a:chOff x="391836" y="1237891"/>
            <a:chExt cx="2512941" cy="1673476"/>
          </a:xfrm>
        </p:grpSpPr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E4B3E1D2-D33D-F757-54CE-5843D857E4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1836" y="1237891"/>
              <a:ext cx="2512941" cy="1673476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E5BA178-26A1-CD13-A857-2488AE12AD86}"/>
                </a:ext>
              </a:extLst>
            </p:cNvPr>
            <p:cNvSpPr txBox="1"/>
            <p:nvPr/>
          </p:nvSpPr>
          <p:spPr>
            <a:xfrm>
              <a:off x="391836" y="2542035"/>
              <a:ext cx="3837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bg1"/>
                  </a:solidFill>
                </a:rPr>
                <a:t>A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B34FF08E-1F99-91CF-BB99-CB936BD2F311}"/>
              </a:ext>
            </a:extLst>
          </p:cNvPr>
          <p:cNvGrpSpPr/>
          <p:nvPr/>
        </p:nvGrpSpPr>
        <p:grpSpPr>
          <a:xfrm>
            <a:off x="4754115" y="1343302"/>
            <a:ext cx="2706353" cy="1675138"/>
            <a:chOff x="3039615" y="1237892"/>
            <a:chExt cx="2706353" cy="1675138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815DBA46-2FA1-6560-494D-BD4F4029B9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39615" y="1237892"/>
              <a:ext cx="2706353" cy="1673476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34012A0-34CE-8101-E265-F9DB7770EADB}"/>
                </a:ext>
              </a:extLst>
            </p:cNvPr>
            <p:cNvSpPr txBox="1"/>
            <p:nvPr/>
          </p:nvSpPr>
          <p:spPr>
            <a:xfrm>
              <a:off x="3045260" y="2543698"/>
              <a:ext cx="3837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bg1"/>
                  </a:solidFill>
                </a:rPr>
                <a:t>B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E962A7C5-9BB7-FFA5-D6B9-CCA077EA2A88}"/>
              </a:ext>
            </a:extLst>
          </p:cNvPr>
          <p:cNvGrpSpPr/>
          <p:nvPr/>
        </p:nvGrpSpPr>
        <p:grpSpPr>
          <a:xfrm>
            <a:off x="7579655" y="1343301"/>
            <a:ext cx="2631922" cy="1673476"/>
            <a:chOff x="5865155" y="1237891"/>
            <a:chExt cx="2631922" cy="1673476"/>
          </a:xfrm>
        </p:grpSpPr>
        <p:pic>
          <p:nvPicPr>
            <p:cNvPr id="24" name="그림 23">
              <a:extLst>
                <a:ext uri="{FF2B5EF4-FFF2-40B4-BE49-F238E27FC236}">
                  <a16:creationId xmlns:a16="http://schemas.microsoft.com/office/drawing/2014/main" id="{AEB1F198-4913-10AC-CCA4-ADD2037DD2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65155" y="1237891"/>
              <a:ext cx="2631922" cy="1673476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CBB7A89-1147-7672-7B66-8D561138E2A0}"/>
                </a:ext>
              </a:extLst>
            </p:cNvPr>
            <p:cNvSpPr txBox="1"/>
            <p:nvPr/>
          </p:nvSpPr>
          <p:spPr>
            <a:xfrm>
              <a:off x="5865155" y="2542035"/>
              <a:ext cx="3837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bg1"/>
                  </a:solidFill>
                </a:rPr>
                <a:t>C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4F76F488-35DA-526B-8DEC-E3018278D84E}"/>
              </a:ext>
            </a:extLst>
          </p:cNvPr>
          <p:cNvGrpSpPr/>
          <p:nvPr/>
        </p:nvGrpSpPr>
        <p:grpSpPr>
          <a:xfrm>
            <a:off x="2098220" y="3093655"/>
            <a:ext cx="2521057" cy="1678928"/>
            <a:chOff x="383720" y="3125405"/>
            <a:chExt cx="2521057" cy="1678928"/>
          </a:xfrm>
        </p:grpSpPr>
        <p:pic>
          <p:nvPicPr>
            <p:cNvPr id="27" name="그림 26">
              <a:extLst>
                <a:ext uri="{FF2B5EF4-FFF2-40B4-BE49-F238E27FC236}">
                  <a16:creationId xmlns:a16="http://schemas.microsoft.com/office/drawing/2014/main" id="{6C625C5D-DFD8-A8A9-D7C6-38BFEF50162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1836" y="3125405"/>
              <a:ext cx="2512941" cy="1678928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07F2323-EB84-3B23-ED66-94447D44254D}"/>
                </a:ext>
              </a:extLst>
            </p:cNvPr>
            <p:cNvSpPr txBox="1"/>
            <p:nvPr/>
          </p:nvSpPr>
          <p:spPr>
            <a:xfrm>
              <a:off x="383720" y="4429549"/>
              <a:ext cx="3837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bg1"/>
                  </a:solidFill>
                </a:rPr>
                <a:t>D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99F96218-9DAC-4DEE-8B24-A88C8FE124DE}"/>
              </a:ext>
            </a:extLst>
          </p:cNvPr>
          <p:cNvGrpSpPr/>
          <p:nvPr/>
        </p:nvGrpSpPr>
        <p:grpSpPr>
          <a:xfrm>
            <a:off x="4739698" y="3093655"/>
            <a:ext cx="2713571" cy="1673476"/>
            <a:chOff x="3025198" y="3125405"/>
            <a:chExt cx="2713571" cy="1673476"/>
          </a:xfrm>
        </p:grpSpPr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D8E26B6A-0CDA-47F4-2070-B0BEFFFFFE8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039615" y="3125405"/>
              <a:ext cx="2699154" cy="1673476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0376C49-D3F7-9F58-5798-49392670494C}"/>
                </a:ext>
              </a:extLst>
            </p:cNvPr>
            <p:cNvSpPr txBox="1"/>
            <p:nvPr/>
          </p:nvSpPr>
          <p:spPr>
            <a:xfrm>
              <a:off x="3025198" y="4429549"/>
              <a:ext cx="3837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bg1"/>
                  </a:solidFill>
                </a:rPr>
                <a:t>E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77B04372-F03B-971B-6A48-745B9F07ABED}"/>
              </a:ext>
            </a:extLst>
          </p:cNvPr>
          <p:cNvGrpSpPr/>
          <p:nvPr/>
        </p:nvGrpSpPr>
        <p:grpSpPr>
          <a:xfrm>
            <a:off x="7579655" y="3094399"/>
            <a:ext cx="2607050" cy="1686662"/>
            <a:chOff x="5865155" y="3126149"/>
            <a:chExt cx="2607050" cy="1686662"/>
          </a:xfrm>
        </p:grpSpPr>
        <p:pic>
          <p:nvPicPr>
            <p:cNvPr id="33" name="그림 32">
              <a:extLst>
                <a:ext uri="{FF2B5EF4-FFF2-40B4-BE49-F238E27FC236}">
                  <a16:creationId xmlns:a16="http://schemas.microsoft.com/office/drawing/2014/main" id="{A65214CC-7F28-65AA-F917-0AE1C95220F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865155" y="3126149"/>
              <a:ext cx="2607050" cy="1672732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B61128C-57A9-BCCB-F573-C394BA2E10F2}"/>
                </a:ext>
              </a:extLst>
            </p:cNvPr>
            <p:cNvSpPr txBox="1"/>
            <p:nvPr/>
          </p:nvSpPr>
          <p:spPr>
            <a:xfrm>
              <a:off x="5875292" y="4443479"/>
              <a:ext cx="3837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bg1"/>
                  </a:solidFill>
                </a:rPr>
                <a:t>F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D6FADCE9-8593-A005-5A61-8B4A63DE70A1}"/>
              </a:ext>
            </a:extLst>
          </p:cNvPr>
          <p:cNvCxnSpPr/>
          <p:nvPr/>
        </p:nvCxnSpPr>
        <p:spPr>
          <a:xfrm>
            <a:off x="5737681" y="1773881"/>
            <a:ext cx="247135" cy="284206"/>
          </a:xfrm>
          <a:prstGeom prst="straightConnector1">
            <a:avLst/>
          </a:prstGeom>
          <a:ln w="254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BB448048-8C9B-34FC-1F5C-8A0F9E0B86D3}"/>
              </a:ext>
            </a:extLst>
          </p:cNvPr>
          <p:cNvSpPr txBox="1"/>
          <p:nvPr/>
        </p:nvSpPr>
        <p:spPr>
          <a:xfrm>
            <a:off x="334963" y="5237699"/>
            <a:ext cx="11522074" cy="1323437"/>
          </a:xfrm>
          <a:prstGeom prst="rect">
            <a:avLst/>
          </a:prstGeom>
          <a:noFill/>
          <a:ln>
            <a:solidFill>
              <a:srgbClr val="2A3189"/>
            </a:solidFill>
          </a:ln>
        </p:spPr>
        <p:txBody>
          <a:bodyPr wrap="square" rtlCol="0">
            <a:normAutofit/>
          </a:bodyPr>
          <a:lstStyle/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A-C. Doppler ultrasound images </a:t>
            </a:r>
            <a:r>
              <a:rPr lang="en-US" altLang="ko-KR" sz="16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of left renal vein (LRV) in supine position. A,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Grey scale ultrasound image shows markedly dilated </a:t>
            </a:r>
            <a:r>
              <a:rPr lang="en-US" altLang="ko-KR" sz="16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LRV caused by its compression between aorta and superior mesenteric artery. B, Color Doppler ultrasound shows bright flow signals (arrows) in the narrowed </a:t>
            </a:r>
            <a:r>
              <a:rPr lang="en-US" altLang="ko-KR" sz="1600" dirty="0" err="1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aoromesenteric</a:t>
            </a:r>
            <a:r>
              <a:rPr lang="en-US" altLang="ko-KR" sz="16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 portion of LRV. C, Peak flow velocity at the narrowed LRV was 303cm/sec.</a:t>
            </a:r>
          </a:p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6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D-F. Doppler ultrasound images of LRV in right lateral decubitus position show markedly relieved compression. Peak flow velocity at aortomesenteric portion of LRV is 127cm/sec.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2" name="Picture 2" descr="KSUM 2025">
            <a:extLst>
              <a:ext uri="{FF2B5EF4-FFF2-40B4-BE49-F238E27FC236}">
                <a16:creationId xmlns:a16="http://schemas.microsoft.com/office/drawing/2014/main" id="{08E96598-B2A9-5399-B877-29280DFBEA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501" y="238266"/>
            <a:ext cx="2891734" cy="67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그림 2" descr="폰트, 그래픽, 스크린샷, 로고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2E12349-CFCF-7B03-66D4-667706C22BC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622" y="153132"/>
            <a:ext cx="2773416" cy="855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629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C92BE486-347E-5C73-E9D0-E60C130E9A0C}"/>
              </a:ext>
            </a:extLst>
          </p:cNvPr>
          <p:cNvSpPr/>
          <p:nvPr/>
        </p:nvSpPr>
        <p:spPr>
          <a:xfrm>
            <a:off x="4343400" y="1122747"/>
            <a:ext cx="7513638" cy="3877517"/>
          </a:xfrm>
          <a:prstGeom prst="rect">
            <a:avLst/>
          </a:prstGeom>
          <a:noFill/>
          <a:ln>
            <a:solidFill>
              <a:srgbClr val="2A31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A1A9F4D-BDAF-74EE-F108-0BF966B7F27A}"/>
              </a:ext>
            </a:extLst>
          </p:cNvPr>
          <p:cNvSpPr/>
          <p:nvPr/>
        </p:nvSpPr>
        <p:spPr>
          <a:xfrm>
            <a:off x="334963" y="1122746"/>
            <a:ext cx="3805237" cy="3877517"/>
          </a:xfrm>
          <a:prstGeom prst="rect">
            <a:avLst/>
          </a:prstGeom>
          <a:noFill/>
          <a:ln>
            <a:solidFill>
              <a:srgbClr val="2A31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FBF3673-191A-55D8-9174-A7E6DFB2D701}"/>
              </a:ext>
            </a:extLst>
          </p:cNvPr>
          <p:cNvSpPr/>
          <p:nvPr/>
        </p:nvSpPr>
        <p:spPr>
          <a:xfrm>
            <a:off x="334963" y="5229224"/>
            <a:ext cx="5552693" cy="1331913"/>
          </a:xfrm>
          <a:prstGeom prst="rect">
            <a:avLst/>
          </a:prstGeom>
          <a:noFill/>
          <a:ln>
            <a:solidFill>
              <a:srgbClr val="2A31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40765F35-FD6C-A141-709A-A1002C509883}"/>
              </a:ext>
            </a:extLst>
          </p:cNvPr>
          <p:cNvSpPr/>
          <p:nvPr/>
        </p:nvSpPr>
        <p:spPr>
          <a:xfrm>
            <a:off x="6096001" y="5229224"/>
            <a:ext cx="5761038" cy="1331914"/>
          </a:xfrm>
          <a:prstGeom prst="rect">
            <a:avLst/>
          </a:prstGeom>
          <a:noFill/>
          <a:ln>
            <a:solidFill>
              <a:srgbClr val="2A31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C416A8-EE0D-56A7-C1EF-DBDCBBB18B37}"/>
              </a:ext>
            </a:extLst>
          </p:cNvPr>
          <p:cNvSpPr txBox="1"/>
          <p:nvPr/>
        </p:nvSpPr>
        <p:spPr>
          <a:xfrm>
            <a:off x="334963" y="5262101"/>
            <a:ext cx="4109014" cy="6463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altLang="ko-KR" i="1" dirty="0">
                <a:solidFill>
                  <a:prstClr val="black"/>
                </a:solidFill>
                <a:latin typeface="Calibri" panose="020F0502020204030204" pitchFamily="34" charset="0"/>
              </a:rPr>
              <a:t>Radiology 1996;198:93-97</a:t>
            </a:r>
            <a:endParaRPr kumimoji="0" lang="en-US" altLang="ko-KR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+mn-cs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altLang="ko-KR" i="1" dirty="0">
                <a:solidFill>
                  <a:prstClr val="black"/>
                </a:solidFill>
                <a:latin typeface="Calibri" panose="020F0502020204030204" pitchFamily="34" charset="0"/>
              </a:rPr>
              <a:t>https://doi.org/10.3348/kjr.2019.0084</a:t>
            </a:r>
            <a:endParaRPr kumimoji="0" lang="ko-KR" altLang="en-US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490F45-0D02-FACB-376D-B0F7C8CA9BE9}"/>
              </a:ext>
            </a:extLst>
          </p:cNvPr>
          <p:cNvSpPr txBox="1"/>
          <p:nvPr/>
        </p:nvSpPr>
        <p:spPr>
          <a:xfrm>
            <a:off x="6146801" y="5244023"/>
            <a:ext cx="3606422" cy="83099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Seung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Hyup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KIM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K-Radiology Clinic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E16DDD01-BD39-5BEB-CB3F-53E3D58224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342" y="1222255"/>
            <a:ext cx="2918634" cy="180474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62709360-A0A5-02EC-9D7B-24D216FC7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342" y="3113806"/>
            <a:ext cx="2910870" cy="180474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0C7D54D-B934-88EE-2ED9-2656CBFB0207}"/>
              </a:ext>
            </a:extLst>
          </p:cNvPr>
          <p:cNvSpPr txBox="1"/>
          <p:nvPr/>
        </p:nvSpPr>
        <p:spPr>
          <a:xfrm>
            <a:off x="4343400" y="1198946"/>
            <a:ext cx="7513638" cy="230832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457200" marR="0" lvl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The best modality to measure flow velocity of LRV for diagnosis of nutcracker syndrome is Doppler ultrasound</a:t>
            </a:r>
          </a:p>
          <a:p>
            <a:pPr marL="457200" marR="0" lvl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altLang="ko-KR" sz="24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Doppler velocity information according to the position is helpful to the patients </a:t>
            </a:r>
          </a:p>
          <a:p>
            <a:pPr marL="457200" marR="0" lvl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4" name="Picture 2" descr="KSUM 2025">
            <a:extLst>
              <a:ext uri="{FF2B5EF4-FFF2-40B4-BE49-F238E27FC236}">
                <a16:creationId xmlns:a16="http://schemas.microsoft.com/office/drawing/2014/main" id="{96FD11E9-BD65-4B50-E686-72ABC52D25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526" y="238265"/>
            <a:ext cx="2891734" cy="67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 descr="폰트, 그래픽, 스크린샷, 로고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0BE2378B-3D76-FCB5-F8FF-1F7C7E46CD2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93" y="147749"/>
            <a:ext cx="2773416" cy="855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961305"/>
      </p:ext>
    </p:extLst>
  </p:cSld>
  <p:clrMapOvr>
    <a:masterClrMapping/>
  </p:clrMapOvr>
</p:sld>
</file>

<file path=ppt/theme/theme1.xml><?xml version="1.0" encoding="utf-8"?>
<a:theme xmlns:a="http://schemas.openxmlformats.org/drawingml/2006/main" name="1_기본 디자인">
  <a:themeElements>
    <a:clrScheme name="1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264</TotalTime>
  <Words>162</Words>
  <Application>Microsoft Office PowerPoint</Application>
  <PresentationFormat>와이드스크린</PresentationFormat>
  <Paragraphs>18</Paragraphs>
  <Slides>2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</vt:i4>
      </vt:variant>
    </vt:vector>
  </HeadingPairs>
  <TitlesOfParts>
    <vt:vector size="10" baseType="lpstr">
      <vt:lpstr>굴림</vt:lpstr>
      <vt:lpstr>맑은 고딕</vt:lpstr>
      <vt:lpstr>Arial</vt:lpstr>
      <vt:lpstr>Calibri</vt:lpstr>
      <vt:lpstr>Calibri Light</vt:lpstr>
      <vt:lpstr>Wingdings</vt:lpstr>
      <vt:lpstr>1_기본 디자인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SNUH</dc:creator>
  <cp:lastModifiedBy>Eunsol SON</cp:lastModifiedBy>
  <cp:revision>61</cp:revision>
  <cp:lastPrinted>2019-11-13T07:03:14Z</cp:lastPrinted>
  <dcterms:created xsi:type="dcterms:W3CDTF">2019-10-23T07:27:25Z</dcterms:created>
  <dcterms:modified xsi:type="dcterms:W3CDTF">2025-10-28T01:04:39Z</dcterms:modified>
</cp:coreProperties>
</file>